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3"/>
    <p:restoredTop sz="94684"/>
  </p:normalViewPr>
  <p:slideViewPr>
    <p:cSldViewPr snapToGrid="0" snapToObjects="1">
      <p:cViewPr varScale="1">
        <p:scale>
          <a:sx n="83" d="100"/>
          <a:sy n="83" d="100"/>
        </p:scale>
        <p:origin x="-10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4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6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7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8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71F3FF8-7F56-8E41-A030-BB2EEE818D3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FE83343-E58F-7A4D-83F0-B5F7CEFE7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6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americanlife.org/537/the-alibi" TargetMode="External"/><Relationship Id="rId2" Type="http://schemas.openxmlformats.org/officeDocument/2006/relationships/hyperlink" Target="https://serialpodcast.org/season-o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4AB6A-8E83-6141-A0CC-94FEB2A78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778" y="887896"/>
            <a:ext cx="8676222" cy="1172818"/>
          </a:xfrm>
        </p:spPr>
        <p:txBody>
          <a:bodyPr>
            <a:normAutofit/>
          </a:bodyPr>
          <a:lstStyle/>
          <a:p>
            <a:r>
              <a:rPr lang="en-US" sz="6600" dirty="0"/>
              <a:t>Serial Podcast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27421D-12FF-2F4D-960F-8CBBDEC55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255" y="2060714"/>
            <a:ext cx="8676222" cy="831574"/>
          </a:xfrm>
        </p:spPr>
        <p:txBody>
          <a:bodyPr>
            <a:normAutofit/>
          </a:bodyPr>
          <a:lstStyle/>
          <a:p>
            <a:r>
              <a:rPr lang="en-US" sz="2800" dirty="0"/>
              <a:t>Journalism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81A079-5473-3C45-996B-487CD581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744" y="2722953"/>
            <a:ext cx="3965712" cy="396571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971550" y="564642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7340" y="5646420"/>
            <a:ext cx="2320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Indicates notes that need to be recorded by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9835D-E559-3740-983A-A3A8B0F4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Podcasts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0CB22A-20B5-444D-BE6C-20E2ADFB0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4009"/>
            <a:ext cx="9905998" cy="3767191"/>
          </a:xfrm>
        </p:spPr>
        <p:txBody>
          <a:bodyPr>
            <a:normAutofit/>
          </a:bodyPr>
          <a:lstStyle/>
          <a:p>
            <a:r>
              <a:rPr lang="en-US" sz="3200" dirty="0"/>
              <a:t>Series of digital audio files that can be downloaded and listened to, much like episodes of a show</a:t>
            </a:r>
          </a:p>
          <a:p>
            <a:r>
              <a:rPr lang="en-US" sz="3200" dirty="0"/>
              <a:t>Journalists have started to turn to this form of story telling with the increased popularity of online journalism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31520" y="251460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1025" y="114681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CDB9C-C651-EE43-B759-08F3AEC8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2025"/>
            <a:ext cx="9905998" cy="1540791"/>
          </a:xfrm>
        </p:spPr>
        <p:txBody>
          <a:bodyPr>
            <a:normAutofit/>
          </a:bodyPr>
          <a:lstStyle/>
          <a:p>
            <a:r>
              <a:rPr lang="en-US" sz="5400" dirty="0"/>
              <a:t>About Serial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9A628-CDB1-904E-8314-7D0885EE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73" y="2070045"/>
            <a:ext cx="9905998" cy="4966860"/>
          </a:xfrm>
        </p:spPr>
        <p:txBody>
          <a:bodyPr wrap="square">
            <a:normAutofit/>
          </a:bodyPr>
          <a:lstStyle/>
          <a:p>
            <a:r>
              <a:rPr lang="en-US" sz="3600" i="1" dirty="0"/>
              <a:t>Serial</a:t>
            </a:r>
            <a:r>
              <a:rPr lang="en-US" sz="3600" dirty="0"/>
              <a:t> is a podcast from the creators of </a:t>
            </a:r>
            <a:r>
              <a:rPr lang="en-US" sz="3600" i="1" dirty="0"/>
              <a:t>This American Life</a:t>
            </a:r>
            <a:r>
              <a:rPr lang="en-US" sz="3600" dirty="0"/>
              <a:t>, hosted by journalist Sarah Koenig. </a:t>
            </a:r>
          </a:p>
          <a:p>
            <a:r>
              <a:rPr lang="en-US" sz="3600" dirty="0"/>
              <a:t>Koenig has worked for ABC News, </a:t>
            </a:r>
            <a:r>
              <a:rPr lang="en-US" sz="3600" i="1" dirty="0"/>
              <a:t>The New York Times, Baltimore Sun</a:t>
            </a:r>
          </a:p>
          <a:p>
            <a:r>
              <a:rPr lang="en-US" sz="3600" i="1" dirty="0"/>
              <a:t>Serial</a:t>
            </a:r>
            <a:r>
              <a:rPr lang="en-US" sz="3600" dirty="0"/>
              <a:t> debuted in October 2014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A1AE3-F4F6-4844-AF88-08A70A34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98" y="107950"/>
            <a:ext cx="4046802" cy="22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2735A-5FA3-5C4D-A9C3-6BF3CFB4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65" y="622853"/>
            <a:ext cx="9905998" cy="1905000"/>
          </a:xfrm>
        </p:spPr>
        <p:txBody>
          <a:bodyPr>
            <a:normAutofit/>
          </a:bodyPr>
          <a:lstStyle/>
          <a:p>
            <a:r>
              <a:rPr lang="en-US" sz="4400" dirty="0"/>
              <a:t>About </a:t>
            </a:r>
            <a:r>
              <a:rPr lang="en-US" sz="4400" i="1" dirty="0"/>
              <a:t>Serial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5B8DC-D952-1E40-858E-F02572BEC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65" y="3526492"/>
            <a:ext cx="11090344" cy="312420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Season 1 investigates the 1999 murder of </a:t>
            </a:r>
            <a:r>
              <a:rPr lang="en-US" sz="2800" dirty="0" err="1">
                <a:effectLst/>
              </a:rPr>
              <a:t>Hae</a:t>
            </a:r>
            <a:r>
              <a:rPr lang="en-US" sz="2800" dirty="0">
                <a:effectLst/>
              </a:rPr>
              <a:t> Min Lee </a:t>
            </a:r>
            <a:r>
              <a:rPr lang="en-US" altLang="ko-KR" sz="2800" dirty="0">
                <a:effectLst/>
              </a:rPr>
              <a:t>, </a:t>
            </a:r>
            <a:r>
              <a:rPr lang="en-US" sz="2800" dirty="0">
                <a:effectLst/>
              </a:rPr>
              <a:t>an 18-year-old student at Woodlawn High School in  Baltimore, Maryland</a:t>
            </a:r>
          </a:p>
          <a:p>
            <a:r>
              <a:rPr lang="en-US" sz="2800" dirty="0">
                <a:effectLst/>
              </a:rPr>
              <a:t>Lee’s ex-boyfriend, Adnan Sayed, was found guilty of first-degree murder, kidnapping, false imprisonment, and robbery on February 25, 2000. He was sentenced to life in prison plus 30 years.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9E575F-7BE9-684F-97AD-F64B8642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667" y="143933"/>
            <a:ext cx="2529324" cy="336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9FC49B-B60C-494B-ABBF-7B9DC94FA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379" y="143933"/>
            <a:ext cx="4150621" cy="3115733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31470" y="114300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46970" y="396621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46970" y="545211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ED036-F2EB-5E41-B5E1-41D7A18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212035"/>
            <a:ext cx="9905998" cy="1905000"/>
          </a:xfrm>
        </p:spPr>
        <p:txBody>
          <a:bodyPr>
            <a:normAutofit/>
          </a:bodyPr>
          <a:lstStyle/>
          <a:p>
            <a:r>
              <a:rPr lang="en-US" sz="4000" dirty="0"/>
              <a:t>SERIAL’s Awards and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D598A-9AF3-3D42-AAE5-B00A43A08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4" y="1948071"/>
            <a:ext cx="11569146" cy="4439478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Serial</a:t>
            </a:r>
            <a:r>
              <a:rPr lang="en-US" sz="2800" dirty="0"/>
              <a:t> has won every major award for broadcasting, including:</a:t>
            </a:r>
          </a:p>
          <a:p>
            <a:r>
              <a:rPr lang="en-US" sz="2800" dirty="0"/>
              <a:t>the </a:t>
            </a:r>
            <a:r>
              <a:rPr lang="en-US" sz="2800" dirty="0" err="1"/>
              <a:t>duPont</a:t>
            </a:r>
            <a:r>
              <a:rPr lang="en-US" sz="2800" dirty="0"/>
              <a:t>-Columbia University Award</a:t>
            </a:r>
          </a:p>
          <a:p>
            <a:r>
              <a:rPr lang="en-US" sz="2800" dirty="0"/>
              <a:t>Scripps Howard</a:t>
            </a:r>
          </a:p>
          <a:p>
            <a:r>
              <a:rPr lang="en-US" sz="2800" dirty="0"/>
              <a:t>Edward R. Murrow</a:t>
            </a:r>
          </a:p>
          <a:p>
            <a:r>
              <a:rPr lang="en-US" sz="2800" dirty="0"/>
              <a:t>the first-ever Peabody awarded to a podcast. </a:t>
            </a:r>
          </a:p>
          <a:p>
            <a:r>
              <a:rPr lang="en-US" sz="2800" i="1" dirty="0"/>
              <a:t>Serial</a:t>
            </a:r>
            <a:r>
              <a:rPr lang="en-US" sz="2800" dirty="0"/>
              <a:t> ranked #1 on iTunes for several weeks after its debut</a:t>
            </a:r>
          </a:p>
          <a:p>
            <a:r>
              <a:rPr lang="en-US" sz="2800" dirty="0"/>
              <a:t>As of September 2018, episodes of season 1 and 2 have been downloaded 340 million times, an ongoing podcast world record. </a:t>
            </a:r>
            <a:endParaRPr lang="en-US" sz="28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5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9CCB7-DE8D-E748-8D3F-D0E8539B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7165"/>
          </a:xfrm>
        </p:spPr>
        <p:txBody>
          <a:bodyPr>
            <a:normAutofit/>
          </a:bodyPr>
          <a:lstStyle/>
          <a:p>
            <a:r>
              <a:rPr lang="en-US" sz="4000" dirty="0"/>
              <a:t>Studying </a:t>
            </a:r>
            <a:r>
              <a:rPr lang="en-US" sz="4000" i="1" dirty="0"/>
              <a:t>Serial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0B626D-2AA6-D74B-94FC-1F6D7808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16765"/>
            <a:ext cx="9905998" cy="4890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Look for:</a:t>
            </a:r>
          </a:p>
          <a:p>
            <a:r>
              <a:rPr lang="en-US" sz="3000" dirty="0"/>
              <a:t>”Show-your-work” Journalism techniques</a:t>
            </a:r>
          </a:p>
          <a:p>
            <a:pPr lvl="1"/>
            <a:r>
              <a:rPr lang="en-US" sz="2600" dirty="0"/>
              <a:t>Investigative techniques Koenig Uses</a:t>
            </a:r>
          </a:p>
          <a:p>
            <a:pPr lvl="1"/>
            <a:r>
              <a:rPr lang="en-US" sz="2600" dirty="0"/>
              <a:t>Internal thinking Koenig Uses as she investigates the crime</a:t>
            </a:r>
          </a:p>
          <a:p>
            <a:r>
              <a:rPr lang="en-US" sz="3000" dirty="0"/>
              <a:t>Craft of Storytelling</a:t>
            </a:r>
          </a:p>
          <a:p>
            <a:pPr lvl="1"/>
            <a:r>
              <a:rPr lang="en-US" sz="2600" dirty="0"/>
              <a:t>How does Koenig pull readers in?</a:t>
            </a:r>
          </a:p>
          <a:p>
            <a:pPr lvl="1"/>
            <a:r>
              <a:rPr lang="en-US" sz="2600" dirty="0"/>
              <a:t>How does Koenig reveal the facts of the case to readers?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535623" y="828095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98513" y="2748915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48361" y="4720590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8F7C-1387-D845-9A76-5AB36402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26435"/>
          </a:xfrm>
        </p:spPr>
        <p:txBody>
          <a:bodyPr>
            <a:normAutofit/>
          </a:bodyPr>
          <a:lstStyle/>
          <a:p>
            <a:r>
              <a:rPr lang="en-US" sz="4000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04C744-155A-5C42-B01C-D9D53AD1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6765"/>
            <a:ext cx="10613265" cy="4903305"/>
          </a:xfrm>
        </p:spPr>
        <p:txBody>
          <a:bodyPr>
            <a:normAutofit/>
          </a:bodyPr>
          <a:lstStyle/>
          <a:p>
            <a:r>
              <a:rPr lang="en-US" sz="3600" dirty="0"/>
              <a:t>On a scrap sheet of paper, tell me </a:t>
            </a:r>
            <a:r>
              <a:rPr lang="en-US" sz="3600" u="sng" dirty="0"/>
              <a:t>using as much detail as possible</a:t>
            </a:r>
            <a:r>
              <a:rPr lang="en-US" sz="3600" dirty="0"/>
              <a:t>, what you did Last </a:t>
            </a:r>
            <a:r>
              <a:rPr lang="en-US" sz="3600" dirty="0" smtClean="0"/>
              <a:t>Tuesday (October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).  </a:t>
            </a:r>
            <a:r>
              <a:rPr lang="en-US" sz="3600" dirty="0"/>
              <a:t>You may NOT use devices or talk to anyone.</a:t>
            </a:r>
          </a:p>
          <a:p>
            <a:r>
              <a:rPr lang="en-US" sz="3600" dirty="0"/>
              <a:t>Now, tell me what you did on </a:t>
            </a:r>
            <a:r>
              <a:rPr lang="en-US" sz="3600" dirty="0" smtClean="0"/>
              <a:t>Tuesday</a:t>
            </a:r>
            <a:r>
              <a:rPr lang="en-US" sz="3600" dirty="0"/>
              <a:t>, </a:t>
            </a:r>
            <a:r>
              <a:rPr lang="en-US" sz="3600" dirty="0" smtClean="0"/>
              <a:t>August 27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(6 </a:t>
            </a:r>
            <a:r>
              <a:rPr lang="en-US" sz="3600" dirty="0"/>
              <a:t>weeks ago) </a:t>
            </a:r>
            <a:r>
              <a:rPr lang="en-US" sz="3600" u="sng" dirty="0"/>
              <a:t>using as much detail as possible. </a:t>
            </a:r>
            <a:r>
              <a:rPr lang="en-US" sz="3600" dirty="0"/>
              <a:t> The same rules apply </a:t>
            </a:r>
            <a:r>
              <a:rPr lang="en-US" sz="3600" dirty="0">
                <a:sym typeface="Wingdings" pitchFamily="2" charset="2"/>
              </a:rPr>
              <a:t></a:t>
            </a:r>
            <a:endParaRPr lang="en-US" sz="3600" dirty="0"/>
          </a:p>
        </p:txBody>
      </p:sp>
      <p:sp>
        <p:nvSpPr>
          <p:cNvPr id="4" name="5-Point Star 3"/>
          <p:cNvSpPr/>
          <p:nvPr/>
        </p:nvSpPr>
        <p:spPr>
          <a:xfrm>
            <a:off x="731520" y="2908935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1520" y="5141595"/>
            <a:ext cx="605790" cy="78867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3454F-1975-E347-B509-A95BD408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26" y="812800"/>
            <a:ext cx="9905998" cy="55879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Let’s listen to </a:t>
            </a:r>
            <a:r>
              <a:rPr lang="en-US" sz="4000" dirty="0">
                <a:hlinkClick r:id="rId2"/>
              </a:rPr>
              <a:t>episode 1</a:t>
            </a:r>
            <a:r>
              <a:rPr lang="en-US" sz="4000" dirty="0"/>
              <a:t> of Season 1: ”The Alibi”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follow </a:t>
            </a:r>
            <a:r>
              <a:rPr lang="en-US" sz="4000" dirty="0"/>
              <a:t>along with the </a:t>
            </a:r>
            <a:r>
              <a:rPr lang="en-US" sz="4000" dirty="0" smtClean="0"/>
              <a:t>transcript </a:t>
            </a:r>
            <a:r>
              <a:rPr lang="en-US" sz="4000" dirty="0"/>
              <a:t>located at </a:t>
            </a:r>
            <a:r>
              <a:rPr lang="en-US" sz="4000" dirty="0">
                <a:hlinkClick r:id="rId3"/>
              </a:rPr>
              <a:t>https://www.thisamericanlife.org/537/the-alibi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32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{F8C61A8F-BC81-114E-8221-E2176047D7AC}tf10001063</Template>
  <TotalTime>58</TotalTime>
  <Words>203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Serial Podcast</vt:lpstr>
      <vt:lpstr>Podcasts </vt:lpstr>
      <vt:lpstr>About Serial</vt:lpstr>
      <vt:lpstr>About Serial</vt:lpstr>
      <vt:lpstr>SERIAL’s Awards and recognition</vt:lpstr>
      <vt:lpstr>Studying Serial</vt:lpstr>
      <vt:lpstr>Warm up</vt:lpstr>
      <vt:lpstr>Let’s listen to episode 1 of Season 1: ”The Alibi”  follow along with the transcript located at https://www.thisamericanlife.org/537/the-alibi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 Podcast</dc:title>
  <dc:creator>Lisa Macomber</dc:creator>
  <cp:lastModifiedBy>Macomber, Lisa</cp:lastModifiedBy>
  <cp:revision>8</cp:revision>
  <dcterms:created xsi:type="dcterms:W3CDTF">2019-02-19T00:58:50Z</dcterms:created>
  <dcterms:modified xsi:type="dcterms:W3CDTF">2019-10-08T11:04:22Z</dcterms:modified>
</cp:coreProperties>
</file>