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8"/>
    <p:restoredTop sz="94684"/>
  </p:normalViewPr>
  <p:slideViewPr>
    <p:cSldViewPr snapToGrid="0" snapToObjects="1">
      <p:cViewPr varScale="1">
        <p:scale>
          <a:sx n="92" d="100"/>
          <a:sy n="92" d="100"/>
        </p:scale>
        <p:origin x="192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81E37408-8CC3-F84B-BD07-6302662EBCDC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C688C088-316D-E747-B3EA-78DBAA1487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Persuasive Language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Eth</a:t>
            </a:r>
            <a:r>
              <a:rPr lang="en-US" dirty="0"/>
              <a:t>os (Credibility)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Ethos is a Greek word meaning ‘character’. In persuasive language, it is </a:t>
            </a:r>
            <a:r>
              <a:rPr lang="en-US" sz="2400" b="1" dirty="0"/>
              <a:t>an appeal to authority and credibility (trustworthiness)</a:t>
            </a:r>
            <a:r>
              <a:rPr lang="en-US" sz="2400" dirty="0"/>
              <a:t>. Ethos is a means of convincing an audience of the </a:t>
            </a:r>
            <a:r>
              <a:rPr lang="en-US" sz="2400" b="1" dirty="0"/>
              <a:t>reliable character, strong </a:t>
            </a:r>
            <a:r>
              <a:rPr lang="en-US" sz="2400" b="1" u="sng" dirty="0"/>
              <a:t>eth</a:t>
            </a:r>
            <a:r>
              <a:rPr lang="en-US" sz="2400" b="1" dirty="0"/>
              <a:t>ics, or credibility of the speaker/writer, or the credibility of the argument</a:t>
            </a:r>
            <a:r>
              <a:rPr lang="en-US" sz="2400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0" y="3836554"/>
            <a:ext cx="6350000" cy="2882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Path</a:t>
            </a:r>
            <a:r>
              <a:rPr lang="en-US" dirty="0"/>
              <a:t>os (Emotions)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Pathos is a Greek word meaning ‘suffering’ or ‘experience’, and it is used in persuasive speech as </a:t>
            </a:r>
            <a:r>
              <a:rPr lang="en-US" sz="2400" b="1" dirty="0"/>
              <a:t>an appeal to the emotions of the audience</a:t>
            </a:r>
            <a:r>
              <a:rPr lang="en-US" sz="2400" dirty="0"/>
              <a:t>. Pathos is the way of creating a persuasive argument by evoking </a:t>
            </a:r>
            <a:r>
              <a:rPr lang="en-US" sz="2400" b="1" dirty="0"/>
              <a:t>an emotional response in the audience/reader</a:t>
            </a:r>
            <a:r>
              <a:rPr lang="en-US" sz="2400" dirty="0"/>
              <a:t>.</a:t>
            </a:r>
          </a:p>
          <a:p>
            <a:r>
              <a:rPr lang="en-US" sz="2400" dirty="0"/>
              <a:t>Em</a:t>
            </a:r>
            <a:r>
              <a:rPr lang="en-US" sz="2400" u="sng" dirty="0"/>
              <a:t>path</a:t>
            </a:r>
            <a:r>
              <a:rPr lang="en-US" sz="2400" dirty="0"/>
              <a:t>y</a:t>
            </a:r>
          </a:p>
          <a:p>
            <a:r>
              <a:rPr lang="en-US" sz="2400" dirty="0"/>
              <a:t>Sym</a:t>
            </a:r>
            <a:r>
              <a:rPr lang="en-US" sz="2400" u="sng" dirty="0"/>
              <a:t>path</a:t>
            </a:r>
            <a:r>
              <a:rPr lang="en-US" sz="2400" dirty="0"/>
              <a:t>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853" y="3700483"/>
            <a:ext cx="4132538" cy="31575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Log</a:t>
            </a:r>
            <a:r>
              <a:rPr lang="en-US" dirty="0"/>
              <a:t>os (Logic)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Logos is a Greek word meaning ‘a word’ or ‘reason’. It is </a:t>
            </a:r>
            <a:r>
              <a:rPr lang="en-US" sz="2400" b="1" dirty="0"/>
              <a:t>an appeal to </a:t>
            </a:r>
            <a:r>
              <a:rPr lang="en-US" sz="2400" b="1" u="sng" dirty="0"/>
              <a:t>log</a:t>
            </a:r>
            <a:r>
              <a:rPr lang="en-US" sz="2400" b="1" dirty="0"/>
              <a:t>ic and reason</a:t>
            </a:r>
            <a:r>
              <a:rPr lang="en-US" sz="2400" dirty="0"/>
              <a:t>. Logos can be a useful tool of persuasion because if you can </a:t>
            </a:r>
            <a:r>
              <a:rPr lang="en-US" sz="2400" b="1" dirty="0"/>
              <a:t>‘prove’ an argument </a:t>
            </a:r>
            <a:r>
              <a:rPr lang="en-US" sz="2400" dirty="0"/>
              <a:t>through logical and sound reasoning, your audience is more likely to be persuaded.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7640" y="1015600"/>
            <a:ext cx="4171787" cy="54986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Opulent.thmx</Template>
  <TotalTime>32</TotalTime>
  <Words>177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Trebuchet MS</vt:lpstr>
      <vt:lpstr>Wingdings</vt:lpstr>
      <vt:lpstr>Wingdings 2</vt:lpstr>
      <vt:lpstr>Opulent</vt:lpstr>
      <vt:lpstr>Persuasive Language Techniques</vt:lpstr>
      <vt:lpstr>Ethos (Credibility)</vt:lpstr>
      <vt:lpstr>Pathos (Emotions)</vt:lpstr>
      <vt:lpstr>Logos (Logic)</vt:lpstr>
    </vt:vector>
  </TitlesOfParts>
  <Company>CityOf.com/Personal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Language Techniques</dc:title>
  <dc:creator>Kathleen Naderer</dc:creator>
  <cp:lastModifiedBy>Lisa Macomber</cp:lastModifiedBy>
  <cp:revision>4</cp:revision>
  <dcterms:created xsi:type="dcterms:W3CDTF">2015-01-27T13:42:15Z</dcterms:created>
  <dcterms:modified xsi:type="dcterms:W3CDTF">2019-10-23T01:06:52Z</dcterms:modified>
</cp:coreProperties>
</file>