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5B6CFB-034E-4FAC-8851-1E603E5DBDA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CDC37D-30A7-400C-A244-64037C1C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Editorials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Information + Opinion=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Good editorials usually run 250-500 words in length.</a:t>
            </a:r>
          </a:p>
          <a:p>
            <a:r>
              <a:rPr lang="en-US" sz="3600" dirty="0" smtClean="0"/>
              <a:t>Make your argument clear.</a:t>
            </a:r>
          </a:p>
          <a:p>
            <a:r>
              <a:rPr lang="en-US" sz="3600" dirty="0" smtClean="0"/>
              <a:t>Defend it with facts.</a:t>
            </a:r>
          </a:p>
          <a:p>
            <a:r>
              <a:rPr lang="en-US" sz="3600" dirty="0" smtClean="0"/>
              <a:t>Brevity is powerful!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editorials: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915400" cy="4625609"/>
          </a:xfrm>
        </p:spPr>
        <p:txBody>
          <a:bodyPr/>
          <a:lstStyle/>
          <a:p>
            <a:r>
              <a:rPr lang="en-US" b="1" dirty="0" smtClean="0"/>
              <a:t>Explain: </a:t>
            </a:r>
            <a:r>
              <a:rPr lang="en-US" dirty="0" smtClean="0"/>
              <a:t>detail what happened (like a news article) but with some opinion added</a:t>
            </a:r>
          </a:p>
          <a:p>
            <a:r>
              <a:rPr lang="en-US" b="1" dirty="0" smtClean="0"/>
              <a:t>Evaluate: </a:t>
            </a:r>
            <a:r>
              <a:rPr lang="en-US" dirty="0" smtClean="0"/>
              <a:t>judge what happened</a:t>
            </a:r>
          </a:p>
          <a:p>
            <a:r>
              <a:rPr lang="en-US" b="1" dirty="0" smtClean="0"/>
              <a:t>Persuade: </a:t>
            </a:r>
            <a:r>
              <a:rPr lang="en-US" dirty="0" smtClean="0"/>
              <a:t>convince readers to think how you do</a:t>
            </a:r>
          </a:p>
          <a:p>
            <a:r>
              <a:rPr lang="en-US" b="1" dirty="0" smtClean="0"/>
              <a:t>Call for action: </a:t>
            </a:r>
            <a:r>
              <a:rPr lang="en-US" dirty="0" smtClean="0"/>
              <a:t>convince readers to do something proactive</a:t>
            </a:r>
          </a:p>
          <a:p>
            <a:r>
              <a:rPr lang="en-US" b="1" dirty="0" smtClean="0"/>
              <a:t>Provoke discussion: </a:t>
            </a:r>
            <a:r>
              <a:rPr lang="en-US" dirty="0" smtClean="0"/>
              <a:t>encourage people to debate the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topic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important to readers?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current?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possible? (can you interview the proper sources involved?)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step: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share ignorance</a:t>
            </a:r>
          </a:p>
          <a:p>
            <a:r>
              <a:rPr lang="en-US" dirty="0" smtClean="0"/>
              <a:t>Before you can make a logical opinion, you must know the facts</a:t>
            </a:r>
          </a:p>
          <a:p>
            <a:r>
              <a:rPr lang="en-US" dirty="0" smtClean="0"/>
              <a:t>Use primary sources (statistics from online reliable sources, books, school documents, etc.)</a:t>
            </a:r>
          </a:p>
          <a:p>
            <a:r>
              <a:rPr lang="en-US" dirty="0" smtClean="0"/>
              <a:t>Interview people who are involved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854209"/>
          </a:xfrm>
        </p:spPr>
        <p:txBody>
          <a:bodyPr>
            <a:normAutofit/>
          </a:bodyPr>
          <a:lstStyle/>
          <a:p>
            <a:r>
              <a:rPr lang="en-US" b="1" dirty="0" smtClean="0"/>
              <a:t>Lead: </a:t>
            </a:r>
            <a:r>
              <a:rPr lang="en-US" dirty="0" smtClean="0"/>
              <a:t>the first sentence of the article; stands alone as its own paragraph</a:t>
            </a:r>
          </a:p>
          <a:p>
            <a:r>
              <a:rPr lang="en-US" dirty="0" smtClean="0"/>
              <a:t>Because this isn’t a news article, you may not want to start with the 5Ws and 1H.</a:t>
            </a:r>
          </a:p>
          <a:p>
            <a:r>
              <a:rPr lang="en-US" dirty="0" smtClean="0"/>
              <a:t>Possible alternate leads:</a:t>
            </a:r>
          </a:p>
          <a:p>
            <a:pPr lvl="1"/>
            <a:r>
              <a:rPr lang="en-US" dirty="0" smtClean="0"/>
              <a:t>Anecdote: short story that makes a point</a:t>
            </a:r>
          </a:p>
          <a:p>
            <a:pPr lvl="1"/>
            <a:r>
              <a:rPr lang="en-US" smtClean="0"/>
              <a:t>Shocking </a:t>
            </a:r>
            <a:r>
              <a:rPr lang="en-US" dirty="0" smtClean="0"/>
              <a:t>statistic or fact</a:t>
            </a:r>
          </a:p>
          <a:p>
            <a:pPr lvl="1"/>
            <a:r>
              <a:rPr lang="en-US" dirty="0" smtClean="0"/>
              <a:t>Description: make the reader visualize what is happening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Thesis statement/position statement:</a:t>
            </a:r>
          </a:p>
          <a:p>
            <a:r>
              <a:rPr lang="en-US" dirty="0" smtClean="0"/>
              <a:t>One sentence statement that shows your position.</a:t>
            </a:r>
          </a:p>
          <a:p>
            <a:r>
              <a:rPr lang="en-US" dirty="0" smtClean="0"/>
              <a:t>Do not say “I believe…” In fact, don’t talk about yourself at all in the article!</a:t>
            </a:r>
          </a:p>
          <a:p>
            <a:r>
              <a:rPr lang="en-US" dirty="0" smtClean="0"/>
              <a:t>This usually appears in the 2</a:t>
            </a:r>
            <a:r>
              <a:rPr lang="en-US" baseline="30000" dirty="0" smtClean="0"/>
              <a:t>nd</a:t>
            </a:r>
            <a:r>
              <a:rPr lang="en-US" dirty="0" smtClean="0"/>
              <a:t> paragraph of the article (remember your lead is the only thing that appears in the 1</a:t>
            </a:r>
            <a:r>
              <a:rPr lang="en-US" baseline="30000" dirty="0" smtClean="0"/>
              <a:t>st</a:t>
            </a:r>
            <a:r>
              <a:rPr lang="en-US" dirty="0" smtClean="0"/>
              <a:t> paragraph)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Concession: </a:t>
            </a:r>
            <a:r>
              <a:rPr lang="en-US" dirty="0" smtClean="0"/>
              <a:t>acknowledges the other side’s strongest argument and refutes it</a:t>
            </a:r>
          </a:p>
          <a:p>
            <a:r>
              <a:rPr lang="en-US" dirty="0" smtClean="0"/>
              <a:t>Ex. “Certainly, an open campus lunch policy can be dangerous for some students. However…”</a:t>
            </a:r>
          </a:p>
          <a:p>
            <a:r>
              <a:rPr lang="en-US" dirty="0" smtClean="0"/>
              <a:t>Make this other side’s point quickly and then move on to your position with supporting details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Supporting details: </a:t>
            </a:r>
            <a:r>
              <a:rPr lang="en-US" dirty="0" smtClean="0"/>
              <a:t>facts to defend your position</a:t>
            </a:r>
          </a:p>
          <a:p>
            <a:r>
              <a:rPr lang="en-US" dirty="0" smtClean="0"/>
              <a:t>Write using short paragraphs with 1-2 supporting details in each paragraph for increased readability</a:t>
            </a:r>
          </a:p>
          <a:p>
            <a:r>
              <a:rPr lang="en-US" dirty="0" smtClean="0"/>
              <a:t>Place supporting details in order from weakest to strongest. You want your reader to remember your best point!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Conclusion: </a:t>
            </a:r>
            <a:r>
              <a:rPr lang="en-US" dirty="0" smtClean="0"/>
              <a:t>the way to wrap up your article</a:t>
            </a:r>
          </a:p>
          <a:p>
            <a:r>
              <a:rPr lang="en-US" dirty="0" smtClean="0"/>
              <a:t>Suggest a course of action. Don’t just complain about something! There has to be a purpose for your writing</a:t>
            </a:r>
          </a:p>
          <a:p>
            <a:r>
              <a:rPr lang="en-US" dirty="0" smtClean="0"/>
              <a:t>Remind your reader of your lead in some way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</TotalTime>
  <Words>415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Editorials</vt:lpstr>
      <vt:lpstr>Types of editorials:</vt:lpstr>
      <vt:lpstr>Choosing a topic </vt:lpstr>
      <vt:lpstr>First step: RESEARCH</vt:lpstr>
      <vt:lpstr>Structure of the article</vt:lpstr>
      <vt:lpstr>Structure of the article</vt:lpstr>
      <vt:lpstr>Structure of the article</vt:lpstr>
      <vt:lpstr>Structure of the article</vt:lpstr>
      <vt:lpstr>Structure of the article</vt:lpstr>
      <vt:lpstr>Final notes 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Editorials</dc:title>
  <dc:creator>hstech</dc:creator>
  <cp:lastModifiedBy>lmacomber</cp:lastModifiedBy>
  <cp:revision>4</cp:revision>
  <dcterms:created xsi:type="dcterms:W3CDTF">2010-04-26T16:58:21Z</dcterms:created>
  <dcterms:modified xsi:type="dcterms:W3CDTF">2012-10-17T17:13:56Z</dcterms:modified>
</cp:coreProperties>
</file>