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5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87" d="100"/>
          <a:sy n="87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E61B6B-CAA8-4AD1-845B-7DA136A4D5E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2F5EC0-D4BE-425E-8B5F-E5326C0F67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Editorial Cartoons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Techniques cartoonists use and how to analyze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Techniques cartoonists use to persuade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Analogy: comparing two things based on some resemblance or commonality (even though they aren’t very alike in reality)</a:t>
            </a:r>
          </a:p>
          <a:p>
            <a:pPr marL="514350" indent="-514350">
              <a:buAutoNum type="arabicPeriod"/>
            </a:pPr>
            <a:r>
              <a:rPr lang="en-US" dirty="0" smtClean="0"/>
              <a:t>Irony: occurs when there is a difference between what happens and what we expect to happen</a:t>
            </a:r>
          </a:p>
          <a:p>
            <a:pPr marL="514350" indent="-514350">
              <a:buAutoNum type="arabicPeriod"/>
            </a:pPr>
            <a:r>
              <a:rPr lang="en-US" dirty="0" smtClean="0"/>
              <a:t>Labeling: used in cartoons to mark or identify a person, place, or thing. </a:t>
            </a:r>
          </a:p>
          <a:p>
            <a:pPr marL="514350" indent="-514350">
              <a:buAutoNum type="arabicPeriod"/>
            </a:pPr>
            <a:r>
              <a:rPr lang="en-US" dirty="0" smtClean="0"/>
              <a:t>Symbolism: when something is used to represent something else. </a:t>
            </a:r>
          </a:p>
          <a:p>
            <a:pPr marL="514350" indent="-514350">
              <a:buAutoNum type="arabicPeriod"/>
            </a:pPr>
            <a:r>
              <a:rPr lang="en-US" dirty="0" smtClean="0"/>
              <a:t>Exaggeration: when something is dramatically </a:t>
            </a:r>
            <a:r>
              <a:rPr lang="en-US" dirty="0" smtClean="0"/>
              <a:t>over-emphasized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023" y="914400"/>
            <a:ext cx="9081977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Labeling</a:t>
            </a:r>
            <a:r>
              <a:rPr lang="en-US" dirty="0" smtClean="0"/>
              <a:t> is used on the sign “Welcome Back Students” and on the hats and t-shirts of the students “Summer Computer Camp,” “Summer Science Camp,” “Summer Soccer Camp,” and “Summer Leadership Camp.”</a:t>
            </a:r>
          </a:p>
          <a:p>
            <a:r>
              <a:rPr lang="en-US" b="1" dirty="0" smtClean="0"/>
              <a:t>Irony </a:t>
            </a:r>
            <a:r>
              <a:rPr lang="en-US" dirty="0" smtClean="0"/>
              <a:t>is used. We don’t expect students to find summer more difficult than school. This is shown when the students say, “What a relief to get back to work. All this vacation was wearing me out.”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editorial cartoon?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illustration containing commentary about current events and personalities.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Cartoonists want to project an opinion or get viewers to look at the subject in a certain way. Thus, they contain</a:t>
            </a:r>
            <a:r>
              <a:rPr lang="en-US" sz="3200" b="1" dirty="0" smtClean="0"/>
              <a:t> opinion </a:t>
            </a:r>
            <a:r>
              <a:rPr lang="en-US" sz="3200" dirty="0" smtClean="0"/>
              <a:t>and are </a:t>
            </a:r>
            <a:r>
              <a:rPr lang="en-US" sz="3200" b="1" dirty="0" smtClean="0"/>
              <a:t>persuasive </a:t>
            </a:r>
            <a:r>
              <a:rPr lang="en-US" sz="3200" dirty="0" smtClean="0"/>
              <a:t>in nature.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cartoon: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Look at the cartoon and identify what the cartoon is about. 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This is surface-level analysis. Don’t worry about the deeper meaning of the cartoon just yet.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023" y="914400"/>
            <a:ext cx="9081977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This cartoon is about two boys who were active in summer camps returning to school.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cartoon: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Look for the deeper meaning. </a:t>
            </a:r>
          </a:p>
          <a:p>
            <a:pPr lvl="1"/>
            <a:r>
              <a:rPr lang="en-US" sz="3600" dirty="0" smtClean="0"/>
              <a:t>What is the artist really trying to say? </a:t>
            </a:r>
          </a:p>
          <a:p>
            <a:pPr lvl="1"/>
            <a:r>
              <a:rPr lang="en-US" sz="3600" dirty="0" smtClean="0"/>
              <a:t>What is </a:t>
            </a:r>
            <a:r>
              <a:rPr lang="en-US" sz="3600" smtClean="0"/>
              <a:t>the artist’s </a:t>
            </a:r>
            <a:r>
              <a:rPr lang="en-US" sz="3600" dirty="0" smtClean="0"/>
              <a:t>opinion on this matter?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023" y="914400"/>
            <a:ext cx="9081977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artist is trying to say that school is too easy for students and that students often work harder in the summer.</a:t>
            </a:r>
          </a:p>
          <a:p>
            <a:r>
              <a:rPr lang="en-US" sz="3200" dirty="0" smtClean="0"/>
              <a:t>I know this because the students are saying, “what a relief to get back to work. All this vacation was wearing me out” and they are wearing their summer camp shirts.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cartoon: 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Identify what techniques the cartoonist used to get his/her point across.</a:t>
            </a:r>
          </a:p>
          <a:p>
            <a:r>
              <a:rPr lang="en-US" sz="3200" dirty="0" smtClean="0"/>
              <a:t>Most cartoons use one of the following techniques:</a:t>
            </a:r>
          </a:p>
          <a:p>
            <a:pPr lvl="1"/>
            <a:r>
              <a:rPr lang="en-US" sz="3000" dirty="0" smtClean="0"/>
              <a:t>Analogy</a:t>
            </a:r>
          </a:p>
          <a:p>
            <a:pPr lvl="1"/>
            <a:r>
              <a:rPr lang="en-US" sz="3000" dirty="0" smtClean="0"/>
              <a:t>Irony</a:t>
            </a:r>
          </a:p>
          <a:p>
            <a:pPr lvl="1"/>
            <a:r>
              <a:rPr lang="en-US" sz="3000" dirty="0" smtClean="0"/>
              <a:t>Labeling</a:t>
            </a:r>
          </a:p>
          <a:p>
            <a:pPr lvl="1"/>
            <a:r>
              <a:rPr lang="en-US" sz="3000" dirty="0" smtClean="0"/>
              <a:t>Symbolism</a:t>
            </a:r>
          </a:p>
          <a:p>
            <a:pPr lvl="1"/>
            <a:r>
              <a:rPr lang="en-US" sz="3000" dirty="0" smtClean="0"/>
              <a:t>Exaggeration </a:t>
            </a:r>
            <a:endParaRPr lang="en-US" sz="3000" dirty="0" smtClean="0"/>
          </a:p>
          <a:p>
            <a:pPr lvl="1"/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392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Editorial Cartoons</vt:lpstr>
      <vt:lpstr>What is an editorial cartoon?</vt:lpstr>
      <vt:lpstr>Analyzing a cartoon: Step 1</vt:lpstr>
      <vt:lpstr>PowerPoint Presentation</vt:lpstr>
      <vt:lpstr>Example</vt:lpstr>
      <vt:lpstr>Analyzing a cartoon: Step 2</vt:lpstr>
      <vt:lpstr>PowerPoint Presentation</vt:lpstr>
      <vt:lpstr>Example</vt:lpstr>
      <vt:lpstr>Analyzing a cartoon: Step 3</vt:lpstr>
      <vt:lpstr>Techniques cartoonists use to persuade</vt:lpstr>
      <vt:lpstr>PowerPoint Presentation</vt:lpstr>
      <vt:lpstr>Example</vt:lpstr>
    </vt:vector>
  </TitlesOfParts>
  <Company>Lake Shore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Editorial Cartoons</dc:title>
  <dc:creator>LM</dc:creator>
  <cp:lastModifiedBy>Macomber, Lisa</cp:lastModifiedBy>
  <cp:revision>6</cp:revision>
  <dcterms:created xsi:type="dcterms:W3CDTF">2011-10-24T13:20:14Z</dcterms:created>
  <dcterms:modified xsi:type="dcterms:W3CDTF">2019-04-26T16:09:29Z</dcterms:modified>
</cp:coreProperties>
</file>